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2343" autoAdjust="0"/>
  </p:normalViewPr>
  <p:slideViewPr>
    <p:cSldViewPr>
      <p:cViewPr varScale="1">
        <p:scale>
          <a:sx n="66" d="100"/>
          <a:sy n="66" d="100"/>
        </p:scale>
        <p:origin x="-127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5872F-ACAA-4D32-A110-0493A33DE808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5AC23-C882-4398-A8AF-ADB45D43A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4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AC23-C882-4398-A8AF-ADB45D43A85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1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ru.wikipedia.org/wiki/%D0%A0%D0%BE%D1%81%D1%81%D0%B8%D1%8F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ru.wikipedia.org/wiki/%D0%92%D0%BE%D0%BB%D0%B3%D0%B0_(%D1%80%D0%B5%D0%BA%D0%B0)" TargetMode="External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0%D1%80%D0%B0%D1%82%D0%BE%D0%B2%D1%81%D0%BA%D0%B8%D0%B9_%D0%BC%D0%BE%D1%81%D1%82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ru.wikipedia.org/wiki/%D0%A1%D0%B0%D1%80%D0%B0%D1%82%D0%BE%D0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62_%D0%B3%D0%BE%D0%B4" TargetMode="External"/><Relationship Id="rId5" Type="http://schemas.openxmlformats.org/officeDocument/2006/relationships/hyperlink" Target="https://ru.wikipedia.org/wiki/%D0%91%D1%83%D0%BB%D1%8C%D0%B2%D0%B0%D1%80" TargetMode="External"/><Relationship Id="rId4" Type="http://schemas.openxmlformats.org/officeDocument/2006/relationships/hyperlink" Target="https://ru.wikipedia.org/wiki/%D0%92%D0%BE%D0%BB%D0%B3%D0%B0_(%D1%80%D0%B5%D0%BA%D0%B0)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008112"/>
          </a:xfrm>
        </p:spPr>
        <p:txBody>
          <a:bodyPr/>
          <a:lstStyle/>
          <a:p>
            <a:r>
              <a:rPr lang="ru-RU" dirty="0" smtClean="0"/>
              <a:t>Саратовская область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99591"/>
            <a:ext cx="6192688" cy="1800200"/>
          </a:xfrm>
        </p:spPr>
        <p:txBody>
          <a:bodyPr>
            <a:normAutofit fontScale="92500"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</a:rPr>
              <a:t>Саратовская область </a:t>
            </a:r>
            <a:r>
              <a:rPr lang="ru-RU" sz="1400" dirty="0" smtClean="0">
                <a:solidFill>
                  <a:schemeClr val="tx1"/>
                </a:solidFill>
              </a:rPr>
              <a:t>расположена </a:t>
            </a:r>
            <a:r>
              <a:rPr lang="ru-RU" sz="1400" dirty="0">
                <a:solidFill>
                  <a:schemeClr val="tx1"/>
                </a:solidFill>
              </a:rPr>
              <a:t>на юго-востоке Европейской части </a:t>
            </a:r>
            <a:r>
              <a:rPr lang="ru-RU" sz="1400" dirty="0" smtClean="0">
                <a:solidFill>
                  <a:schemeClr val="tx1"/>
                </a:solidFill>
                <a:hlinkClick r:id="rId3"/>
              </a:rPr>
              <a:t>России</a:t>
            </a:r>
            <a:r>
              <a:rPr lang="ru-RU" sz="1400" u="sng" dirty="0" smtClean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</a:rPr>
              <a:t>Через область протекает река </a:t>
            </a:r>
            <a:r>
              <a:rPr lang="ru-RU" sz="1400" dirty="0">
                <a:solidFill>
                  <a:schemeClr val="tx1"/>
                </a:solidFill>
                <a:hlinkClick r:id="rId4" tooltip="Волга (река)"/>
              </a:rPr>
              <a:t>Волга</a:t>
            </a:r>
            <a:r>
              <a:rPr lang="ru-RU" sz="1400" dirty="0">
                <a:solidFill>
                  <a:schemeClr val="tx1"/>
                </a:solidFill>
              </a:rPr>
              <a:t>, которая делит область на 2 части: </a:t>
            </a:r>
            <a:r>
              <a:rPr lang="ru-RU" sz="1400" i="1" dirty="0">
                <a:solidFill>
                  <a:schemeClr val="tx1"/>
                </a:solidFill>
              </a:rPr>
              <a:t>Левобережье</a:t>
            </a:r>
            <a:r>
              <a:rPr lang="ru-RU" sz="1400" dirty="0">
                <a:solidFill>
                  <a:schemeClr val="tx1"/>
                </a:solidFill>
              </a:rPr>
              <a:t> и </a:t>
            </a:r>
            <a:r>
              <a:rPr lang="ru-RU" sz="1400" i="1" dirty="0">
                <a:solidFill>
                  <a:schemeClr val="tx1"/>
                </a:solidFill>
              </a:rPr>
              <a:t>Правобережье</a:t>
            </a:r>
            <a:r>
              <a:rPr lang="ru-RU" sz="1400" dirty="0" smtClean="0">
                <a:solidFill>
                  <a:schemeClr val="tx1"/>
                </a:solidFill>
              </a:rPr>
              <a:t>. Административный центр – город Саратов.</a:t>
            </a:r>
          </a:p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Что общего у городов: Саратов, Энгельс, Балаково, Хвалынск и Вольск???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Людмила\Desktop\saratov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237626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\Desktop\энгельс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208823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юдмила\Desktop\balakovo_foto_8_201923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45024"/>
            <a:ext cx="2376264" cy="289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Людмила\Desktop\1380134383_nationalnui_park_hvalunski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Людмила\Desktop\Saratov (1).jpgвольск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51" y="4521267"/>
            <a:ext cx="4234061" cy="214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0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Эти города расположены в Саратовской области, на реке Волга, вдоль которой есть красивые набережные.</a:t>
            </a:r>
            <a:endParaRPr lang="ru-RU" sz="2000" b="1" dirty="0"/>
          </a:p>
        </p:txBody>
      </p:sp>
      <p:pic>
        <p:nvPicPr>
          <p:cNvPr id="2050" name="Picture 2" descr="C:\Users\Людмила\Desktop\набер с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240360" cy="25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юдмила\Desktop\набер энгель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09425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юдмила\Desktop\hvalynsk-649727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1"/>
            <a:ext cx="25908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Людмила\Desktop\naber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50780"/>
            <a:ext cx="266429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Людмила\Desktop\img3567_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02" y="4149081"/>
            <a:ext cx="3096344" cy="230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84784"/>
            <a:ext cx="7408333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err="1">
                <a:solidFill>
                  <a:schemeClr val="tx1"/>
                </a:solidFill>
              </a:rPr>
              <a:t>На́бережная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Космона́втов</a:t>
            </a:r>
            <a:r>
              <a:rPr lang="ru-RU" sz="1600" dirty="0">
                <a:solidFill>
                  <a:schemeClr val="tx1"/>
                </a:solidFill>
              </a:rPr>
              <a:t> — улица в </a:t>
            </a:r>
            <a:r>
              <a:rPr lang="ru-RU" sz="1600" dirty="0">
                <a:solidFill>
                  <a:schemeClr val="tx1"/>
                </a:solidFill>
                <a:hlinkClick r:id="rId2" tooltip="Саратов"/>
              </a:rPr>
              <a:t>Саратове</a:t>
            </a:r>
            <a:r>
              <a:rPr lang="ru-RU" sz="1600" dirty="0">
                <a:solidFill>
                  <a:schemeClr val="tx1"/>
                </a:solidFill>
              </a:rPr>
              <a:t>, тянущаяся от ул. </a:t>
            </a:r>
            <a:r>
              <a:rPr lang="ru-RU" sz="1600" dirty="0" err="1">
                <a:solidFill>
                  <a:schemeClr val="tx1"/>
                </a:solidFill>
              </a:rPr>
              <a:t>Вольская</a:t>
            </a:r>
            <a:r>
              <a:rPr lang="ru-RU" sz="1600" dirty="0">
                <a:solidFill>
                  <a:schemeClr val="tx1"/>
                </a:solidFill>
              </a:rPr>
              <a:t> до </a:t>
            </a:r>
            <a:r>
              <a:rPr lang="ru-RU" sz="1600" dirty="0">
                <a:solidFill>
                  <a:schemeClr val="tx1"/>
                </a:solidFill>
                <a:hlinkClick r:id="rId3" tooltip="Саратовский мост"/>
              </a:rPr>
              <a:t>автодорожного моста</a:t>
            </a:r>
            <a:r>
              <a:rPr lang="ru-RU" sz="1600" dirty="0">
                <a:solidFill>
                  <a:schemeClr val="tx1"/>
                </a:solidFill>
              </a:rPr>
              <a:t> через </a:t>
            </a:r>
            <a:r>
              <a:rPr lang="ru-RU" sz="1600" dirty="0">
                <a:solidFill>
                  <a:schemeClr val="tx1"/>
                </a:solidFill>
                <a:hlinkClick r:id="rId4" tooltip="Волга (река)"/>
              </a:rPr>
              <a:t>Волгу</a:t>
            </a:r>
            <a:r>
              <a:rPr lang="ru-RU" sz="1600" dirty="0">
                <a:solidFill>
                  <a:schemeClr val="tx1"/>
                </a:solidFill>
              </a:rPr>
              <a:t>. Протяжённость — полтора километра </a:t>
            </a:r>
            <a:r>
              <a:rPr lang="ru-RU" sz="1600" dirty="0" smtClean="0"/>
              <a:t>.</a:t>
            </a:r>
          </a:p>
          <a:p>
            <a:pPr marL="0" indent="0" algn="ctr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   Набережная </a:t>
            </a:r>
            <a:r>
              <a:rPr lang="ru-RU" sz="1600" dirty="0"/>
              <a:t>Космонавтов выполнена в 4 </a:t>
            </a:r>
            <a:r>
              <a:rPr lang="ru-RU" sz="1600" dirty="0" smtClean="0"/>
              <a:t>яруса.  </a:t>
            </a:r>
            <a:r>
              <a:rPr lang="ru-RU" sz="1600" dirty="0"/>
              <a:t>Четвёртый ярус набережной граничит с жилой застройкой города. На третьем ярусе создан </a:t>
            </a:r>
            <a:r>
              <a:rPr lang="ru-RU" sz="1600" dirty="0">
                <a:hlinkClick r:id="rId5" tooltip="Бульвар"/>
              </a:rPr>
              <a:t>бульвар</a:t>
            </a:r>
            <a:r>
              <a:rPr lang="ru-RU" sz="1600" dirty="0"/>
              <a:t> с тенистой аллеей. На втором ярусе террасы высажены многолетние цветы. Первый ярус — прогулочная аллея вдоль </a:t>
            </a:r>
            <a:r>
              <a:rPr lang="ru-RU" sz="1600" dirty="0" smtClean="0"/>
              <a:t>Волги.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В</a:t>
            </a:r>
            <a:r>
              <a:rPr lang="ru-RU" sz="1600" dirty="0"/>
              <a:t> </a:t>
            </a:r>
            <a:r>
              <a:rPr lang="ru-RU" sz="1600" dirty="0">
                <a:hlinkClick r:id="rId6" tooltip="1962 год"/>
              </a:rPr>
              <a:t>1962 году</a:t>
            </a:r>
            <a:r>
              <a:rPr lang="ru-RU" sz="1600" dirty="0"/>
              <a:t> набережной было присвоено новое имя — Набережная </a:t>
            </a:r>
            <a:r>
              <a:rPr lang="ru-RU" sz="1600" dirty="0" smtClean="0"/>
              <a:t>Космонавтов. </a:t>
            </a:r>
            <a:r>
              <a:rPr lang="ru-RU" sz="1600" dirty="0"/>
              <a:t>Название было дано в честь приземления первого космонавта планеты Ю. А. Гагарина неподалеку от Саратова.</a:t>
            </a:r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/>
          <a:lstStyle/>
          <a:p>
            <a:r>
              <a:rPr lang="ru-RU" dirty="0" smtClean="0"/>
              <a:t>Набережная </a:t>
            </a:r>
            <a:r>
              <a:rPr lang="ru-RU" dirty="0" err="1" smtClean="0"/>
              <a:t>г.Саратова</a:t>
            </a:r>
            <a:endParaRPr lang="ru-RU" dirty="0"/>
          </a:p>
        </p:txBody>
      </p:sp>
      <p:pic>
        <p:nvPicPr>
          <p:cNvPr id="3074" name="Picture 2" descr="C:\Users\Людмила\Desktop\набер сар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7272808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2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484784"/>
            <a:ext cx="7056784" cy="2160240"/>
          </a:xfrm>
        </p:spPr>
        <p:txBody>
          <a:bodyPr>
            <a:normAutofit/>
          </a:bodyPr>
          <a:lstStyle/>
          <a:p>
            <a:r>
              <a:rPr lang="ru-RU" sz="1600" dirty="0" err="1"/>
              <a:t>Энгельсская</a:t>
            </a:r>
            <a:r>
              <a:rPr lang="ru-RU" sz="1600" dirty="0"/>
              <a:t> набережная </a:t>
            </a:r>
            <a:r>
              <a:rPr lang="ru-RU" sz="1600" dirty="0" smtClean="0"/>
              <a:t>- главная пешеходная улица города. Вдоль </a:t>
            </a:r>
            <a:r>
              <a:rPr lang="ru-RU" sz="1600" dirty="0"/>
              <a:t>береговой зоны установлен невысокий декоративный металлический резной заборчик, который, по новому веянию моды, увешан замками молодоженов. Рядом асфальтированные дорожки, беседки, </a:t>
            </a:r>
            <a:r>
              <a:rPr lang="ru-RU" sz="1600" dirty="0" smtClean="0"/>
              <a:t>лавочки.      </a:t>
            </a:r>
            <a:r>
              <a:rPr lang="ru-RU" sz="1600" dirty="0"/>
              <a:t>С набережной Энгельса хорошо виден Саратов, находящийся на противоположной стороне Волги.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Набережная г. Энгельса</a:t>
            </a:r>
            <a:endParaRPr lang="ru-RU" dirty="0"/>
          </a:p>
        </p:txBody>
      </p:sp>
      <p:pic>
        <p:nvPicPr>
          <p:cNvPr id="4098" name="Picture 2" descr="C:\Users\Людмила\Desktop\набер энгель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732886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3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628800"/>
            <a:ext cx="7056784" cy="2448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/>
              <a:t>    Красивая </a:t>
            </a:r>
            <a:r>
              <a:rPr lang="ru-RU" sz="1600" dirty="0"/>
              <a:t>набережная находится в небольшом городке Хвалынск, Саратовской области, в 232 километрах на юго-запад от города Саратова. </a:t>
            </a:r>
            <a:r>
              <a:rPr lang="ru-RU" sz="1600" dirty="0" smtClean="0"/>
              <a:t>                   Набережная </a:t>
            </a:r>
            <a:r>
              <a:rPr lang="ru-RU" sz="1600" dirty="0"/>
              <a:t>города проходит по насыпной дамбе, которая была проложена во время строительства Саратовской гидроэлектростанции. Надо сказать, что набережная на этой реке довольно редкое явление, так как река в первую очередь всегда была речной магистралью, в связи с чем почти все города, через которые протекает Волга, выходили к ней промышленными зонами. Исключением стал Хвалынск, на фоне небольших частных домов и малоэтажных зданий города набережная выглядит очень монументально.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Набережная г. Хвалынска</a:t>
            </a:r>
            <a:endParaRPr lang="ru-RU" dirty="0"/>
          </a:p>
        </p:txBody>
      </p:sp>
      <p:pic>
        <p:nvPicPr>
          <p:cNvPr id="5122" name="Picture 2" descr="C:\Users\Людмила\Desktop\hvalynsk-64972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40" y="3789040"/>
            <a:ext cx="501254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628801"/>
            <a:ext cx="684076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 Можно встретить сравнение Балаково с Венецией. В городе , кроме судоходного , есть еще канал, и не один. Поэтому длинна набережных очень велика. Практически везде они отделаны бетонными плитами. Не столько из-за заботы о внешнем виде, хотя русло от этого выглядит аккуратно, сколько из соображений практичности, чтобы волны не размывали берег.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Набережная </a:t>
            </a:r>
            <a:r>
              <a:rPr lang="ru-RU" dirty="0" err="1" smtClean="0"/>
              <a:t>г.Балаково</a:t>
            </a:r>
            <a:endParaRPr lang="ru-RU" dirty="0"/>
          </a:p>
        </p:txBody>
      </p:sp>
      <p:pic>
        <p:nvPicPr>
          <p:cNvPr id="6146" name="Picture 2" descr="C:\Users\Людмила\Desktop\na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604867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7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12776"/>
            <a:ext cx="5976665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Набережная в Вольске Саратовской области небольшая, узкая но очень уютная. От берега Волги она отделена небольшим заборчиком. Кругом </a:t>
            </a:r>
            <a:r>
              <a:rPr lang="ru-RU" sz="1600" dirty="0" smtClean="0"/>
              <a:t>асфальтированные </a:t>
            </a:r>
            <a:r>
              <a:rPr lang="ru-RU" sz="1600" dirty="0"/>
              <a:t>дорожки, беседки и </a:t>
            </a:r>
            <a:r>
              <a:rPr lang="ru-RU" sz="1600" dirty="0" smtClean="0"/>
              <a:t>лавочки. </a:t>
            </a:r>
          </a:p>
          <a:p>
            <a:pPr marL="0" indent="0">
              <a:buNone/>
            </a:pPr>
            <a:r>
              <a:rPr lang="ru-RU" sz="1600" dirty="0"/>
              <a:t>На набережной расположилась Школа искусств N 1. Рядом с ней памятник морякам Волжской флотилии</a:t>
            </a:r>
            <a:r>
              <a:rPr lang="ru-RU" sz="1600" dirty="0" smtClean="0"/>
              <a:t>. Отсюда </a:t>
            </a:r>
            <a:r>
              <a:rPr lang="ru-RU" sz="1600" dirty="0"/>
              <a:t>начинается бульвар, который дальше становится </a:t>
            </a:r>
            <a:r>
              <a:rPr lang="ru-RU" sz="1600" dirty="0" smtClean="0"/>
              <a:t>пешеходным и соединяет набережную с центральным парком.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Набережная </a:t>
            </a:r>
            <a:r>
              <a:rPr lang="ru-RU" dirty="0" err="1" smtClean="0"/>
              <a:t>г.Вольска</a:t>
            </a:r>
            <a:endParaRPr lang="ru-RU" dirty="0"/>
          </a:p>
        </p:txBody>
      </p:sp>
      <p:pic>
        <p:nvPicPr>
          <p:cNvPr id="7170" name="Picture 2" descr="C:\Users\Людмила\Desktop\img356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504056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1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</TotalTime>
  <Words>310</Words>
  <Application>Microsoft Office PowerPoint</Application>
  <PresentationFormat>Экран (4:3)</PresentationFormat>
  <Paragraphs>21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Саратовская область</vt:lpstr>
      <vt:lpstr>Эти города расположены в Саратовской области, на реке Волга, вдоль которой есть красивые набережные.</vt:lpstr>
      <vt:lpstr>Набережная г.Саратова</vt:lpstr>
      <vt:lpstr>Набережная г. Энгельса</vt:lpstr>
      <vt:lpstr>Набережная г. Хвалынска</vt:lpstr>
      <vt:lpstr>Набережная г.Балаково</vt:lpstr>
      <vt:lpstr>Набережная г.Вольска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Саратовская область</dc:title>
  <dc:creator>Людмила</dc:creator>
  <cp:lastModifiedBy>mamka</cp:lastModifiedBy>
  <cp:revision>8</cp:revision>
  <dcterms:created xsi:type="dcterms:W3CDTF">2021-02-28T08:20:13Z</dcterms:created>
  <dcterms:modified xsi:type="dcterms:W3CDTF">2021-06-12T11:12:39Z</dcterms:modified>
</cp:coreProperties>
</file>